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Zi de zi din fântâna mântuirii</a:t>
            </a:r>
            <a:br/>
            <a:r>
              <a:t>Am să ‘nalț fericit un cântec nou</a:t>
            </a:r>
            <a:br/>
            <a:r>
              <a:t>Și slavă Îți voi da căci m-ai aflat</a:t>
            </a:r>
            <a:br/>
            <a:r>
              <a:t>Și din dureri și iad m-ai salvat.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Domn al iubirii, Mântuitor slăvit,</a:t>
            </a:r>
            <a:br/>
            <a:r>
              <a:t>Tu ești viața mea,</a:t>
            </a:r>
            <a:br/>
            <a:r>
              <a:t>Adevărul, Calea către veșnicii,</a:t>
            </a:r>
            <a:br/>
            <a:r>
              <a:t>Tu ții în mână mersul istoriei,</a:t>
            </a:r>
            <a:br/>
            <a:r>
              <a:t>Domn al cerului, Tu, Luceafăr viu,</a:t>
            </a:r>
            <a:br/>
            <a:r>
              <a:t>Peste tot Tu vei domni.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Vreau să spun că păcatele-s iertate,</a:t>
            </a:r>
            <a:br/>
            <a:r>
              <a:t>Să vorbesc despre cugetul curat,</a:t>
            </a:r>
            <a:br/>
            <a:r>
              <a:t>De sângele preasfânt, de crucea Ta,</a:t>
            </a:r>
            <a:br/>
            <a:r>
              <a:t>De boldul morții frânt, vreau să cânt!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Domn al iubirii, Mântuitor slăvit,</a:t>
            </a:r>
            <a:br/>
            <a:r>
              <a:t>Tu ești viața mea,</a:t>
            </a:r>
            <a:br/>
            <a:r>
              <a:t>Adevărul, Calea către veșnicii,</a:t>
            </a:r>
            <a:br/>
            <a:r>
              <a:t>Tu ții în mână mersul istoriei,</a:t>
            </a:r>
            <a:br/>
            <a:r>
              <a:t>Domn al cerului, Tu, Luceafăr viu,</a:t>
            </a:r>
            <a:br/>
            <a:r>
              <a:t>Peste tot Tu vei domni.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Vrednic ești, voi cânta în veșnicie,</a:t>
            </a:r>
            <a:br/>
            <a:r>
              <a:t>Tu Isus, Mielul cel neprihănit!</a:t>
            </a:r>
            <a:br/>
            <a:r>
              <a:t>Cu miile de mii Te voi slăvi</a:t>
            </a:r>
            <a:br/>
            <a:r>
              <a:t>În sfinte și cerești armonii.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Domn al iubirii, Mântuitor slăvit,</a:t>
            </a:r>
            <a:br/>
            <a:r>
              <a:t>Tu ești viața mea,</a:t>
            </a:r>
            <a:br/>
            <a:r>
              <a:t>Adevărul, Calea către veșnicii,</a:t>
            </a:r>
            <a:br/>
            <a:r>
              <a:t>Tu ții în mână mersul istoriei,</a:t>
            </a:r>
            <a:br/>
            <a:r>
              <a:t>Domn al cerului, Tu, Luceafăr viu,</a:t>
            </a:r>
            <a:br/>
            <a:r>
              <a:t>Peste tot Tu vei domni.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